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1" r:id="rId3"/>
    <p:sldId id="290" r:id="rId4"/>
    <p:sldId id="292" r:id="rId5"/>
    <p:sldId id="276" r:id="rId6"/>
    <p:sldId id="306" r:id="rId7"/>
    <p:sldId id="298" r:id="rId8"/>
    <p:sldId id="297" r:id="rId9"/>
    <p:sldId id="294" r:id="rId10"/>
    <p:sldId id="278" r:id="rId11"/>
    <p:sldId id="282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56" r:id="rId23"/>
    <p:sldId id="257" r:id="rId24"/>
    <p:sldId id="258" r:id="rId25"/>
    <p:sldId id="259" r:id="rId26"/>
    <p:sldId id="262" r:id="rId27"/>
    <p:sldId id="307" r:id="rId28"/>
    <p:sldId id="273" r:id="rId29"/>
    <p:sldId id="299" r:id="rId30"/>
    <p:sldId id="300" r:id="rId31"/>
    <p:sldId id="275" r:id="rId32"/>
    <p:sldId id="274" r:id="rId33"/>
    <p:sldId id="301" r:id="rId34"/>
    <p:sldId id="296" r:id="rId35"/>
    <p:sldId id="309" r:id="rId36"/>
    <p:sldId id="305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979"/>
    <a:srgbClr val="88F688"/>
    <a:srgbClr val="906798"/>
    <a:srgbClr val="774682"/>
    <a:srgbClr val="6E6E6E"/>
    <a:srgbClr val="FDE733"/>
    <a:srgbClr val="FBE698"/>
    <a:srgbClr val="760000"/>
    <a:srgbClr val="08306B"/>
    <a:srgbClr val="F7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064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2F5A-1C01-49CE-893D-BFF260775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95816-FA1A-4E8D-BEFD-451073530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C7BA-684F-4687-9C71-7632C468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70E9E-DA7B-4619-A5B3-A60CB9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D6E8-BC9B-4570-B92A-231AD328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42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B733-2A42-4CCD-A1CD-4F77201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F873B-FED8-435A-BB80-85DFF06A4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CD96F-761D-4C63-A274-C016A186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C925-8AD3-4A8C-B199-11F3650C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7E980-3A4C-4FA6-85E7-D30784A3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03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0A35F-DDF3-4B61-9F46-927E272EF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53F16-FCD8-438E-AF23-14E58A813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50ECC-5301-472F-B564-3F73A5E0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FA8EE-0B9D-4D15-991E-DE818AE7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830B7-E8D8-4C40-958A-67FE640E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79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8400-9B46-4F1C-886C-09B37177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D3F4-4B10-492F-9A7B-79A34D09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94ECB-D960-4E95-8189-0CC900B8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0226-6FF3-4FEC-AB5E-D79D7276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FE41-89D3-4143-8442-3828F945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3F4E-77FA-478E-BA95-4BA27431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E63CB-FC8F-4F21-AF9B-767F0A566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7D72-4C8A-4916-8DEB-BB8D451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C3CDF-2E2B-4B99-ABEA-27CBBA18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A7D46-E925-4B79-BE0A-768C7F5F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72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CB0E-7B88-45AD-AC3B-4DA118A9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2042-EF1D-4B69-989B-1082B3F77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55CEC-E0F0-484E-9240-B4A7EB2FB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43D8C-48DD-4E96-8F5E-1D4BBC47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D5E1F-3A0B-457B-8174-B9D25107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18BB-93D9-4328-AF61-65280558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990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8FEA-4972-4AEC-BA7A-78420E34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C61CF-8749-4DB2-93A3-B61F8D42D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11340-0237-4FD4-B025-53EBF76E2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B4259-19BF-4337-87DB-CA1674ADB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56FCA-5A5D-4BC7-A4C6-A3AC21F65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9D627-7858-4926-9F80-3B7A79D0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E0B69-8AED-4DBA-8F3C-B8C6ECCD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8D627-F1D6-4134-AA31-7F10771C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84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4529-97EB-41D5-8728-303E5BF2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F6DA9-C9A8-4F9C-AFD7-DC888C22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6122A-2FE5-4EC7-9273-D502B232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1F35-BA3D-4197-B274-506622A8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93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237BF-6121-40C7-AB78-7DA648AF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D6FA6-627D-4236-A1E5-EC9663DF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48C9-0759-4168-A43D-0C1EE238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1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E81-B6BF-46FD-9283-75E675C2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3D34-1486-4A13-BF47-6DA0AD9C8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836AB-901E-4148-A819-8074DEED2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92EEE-F81D-4B5D-A7C9-4EA40924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CAF9A-7516-415A-9FD3-7400B2E2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3F0F7-A0CA-4AD9-BCBD-093F5809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17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4698-6643-44ED-97E6-D0FF2100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2E17B-A41C-49D8-B330-57375DFBF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3D747-EDFB-4CE2-AB78-2C916D54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E42DE-BF0F-4ECC-9E1A-FDA03F9A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A301-842C-41E2-8252-156B596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DEE70-1FAF-451A-89AE-A5451279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16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1ED8D-1210-4B5F-97B2-D8EDEE77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2EF4-0795-459C-81AF-F06799D9D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F05D-0A94-45E1-9AA2-F6CDE73B6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2766-A9C9-4A08-A101-0533F26A0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2580-7DFA-47BE-B924-509D1D88D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6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8.wdp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8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8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152" y="-427194"/>
            <a:ext cx="4935033" cy="6570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33AFC-1B84-4BC5-8C06-3F9639FD7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9"/>
          <a:stretch/>
        </p:blipFill>
        <p:spPr>
          <a:xfrm>
            <a:off x="14055474" y="2284509"/>
            <a:ext cx="5347021" cy="70519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5123" y="-1229340"/>
            <a:ext cx="6715593" cy="9787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08" y="0"/>
            <a:ext cx="4848692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133F9E-F60A-4F4E-BC7C-2E16DF99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DC0ED-AC36-46F8-B9A3-C29C915D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98D674-5C2E-4DA9-8E2E-1A71ECB1A9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EC3AC9-CE89-47E2-84B2-CE7F3F5AEE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A74298-40AC-4BD4-B195-4A0DBF1E00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0CE5D2-08EC-4288-A1F2-C875D95B3D6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9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25" y="6537543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5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3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4085938" y="4861864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028" y="3573566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BF1065-8F0E-487A-BED7-40CA3EBFDE81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946" y="564220"/>
            <a:ext cx="3084111" cy="33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9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3370996" y="4633666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455" y="1367275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1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799" y="662516"/>
            <a:ext cx="4668163" cy="4668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1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E974A-928A-43B8-B7CB-F20B54C4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" y="706462"/>
            <a:ext cx="11764964" cy="57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1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6C08C7-CE74-4C5E-B130-CFF97A476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068">
            <a:off x="588193" y="-536259"/>
            <a:ext cx="7145617" cy="72360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611A7B-514A-4F6E-BC4B-FF1BE7288265}"/>
              </a:ext>
            </a:extLst>
          </p:cNvPr>
          <p:cNvSpPr txBox="1"/>
          <p:nvPr/>
        </p:nvSpPr>
        <p:spPr>
          <a:xfrm rot="20636202">
            <a:off x="1576734" y="1993013"/>
            <a:ext cx="5331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CALIDAD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 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PROFESOR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3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B803EB2-97E0-4DB4-954A-E310AA226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A9B1FD-6398-469E-BE44-107B76D9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C78288-4E17-424E-9B48-D8E0CBD3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" y="1289560"/>
            <a:ext cx="6180959" cy="390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57999-CA68-4E18-B841-0B8E675CC5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2" t="8745" r="714" b="76885"/>
          <a:stretch/>
        </p:blipFill>
        <p:spPr>
          <a:xfrm>
            <a:off x="10523622" y="5538537"/>
            <a:ext cx="906379" cy="561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4F5C5-68BD-4C13-A9F0-79FC4608F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6"/>
          <a:stretch/>
        </p:blipFill>
        <p:spPr>
          <a:xfrm>
            <a:off x="6213691" y="1289560"/>
            <a:ext cx="5216310" cy="3907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844074-0EAC-43D8-B539-AD83F9DFEA50}"/>
              </a:ext>
            </a:extLst>
          </p:cNvPr>
          <p:cNvSpPr/>
          <p:nvPr/>
        </p:nvSpPr>
        <p:spPr>
          <a:xfrm>
            <a:off x="7224777" y="1661159"/>
            <a:ext cx="1463911" cy="423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0822D-96FB-49A4-95F1-4DBEC1762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t="9049" r="57736" b="8662"/>
          <a:stretch/>
        </p:blipFill>
        <p:spPr>
          <a:xfrm>
            <a:off x="7024454" y="2011046"/>
            <a:ext cx="1801847" cy="28359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9AF882-300E-41FE-9354-4009DD13D5A7}"/>
              </a:ext>
            </a:extLst>
          </p:cNvPr>
          <p:cNvSpPr/>
          <p:nvPr/>
        </p:nvSpPr>
        <p:spPr>
          <a:xfrm>
            <a:off x="14056005" y="2071614"/>
            <a:ext cx="1463911" cy="105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A33F-75B8-41F7-8A00-09E3DDB9067E}"/>
              </a:ext>
            </a:extLst>
          </p:cNvPr>
          <p:cNvSpPr/>
          <p:nvPr/>
        </p:nvSpPr>
        <p:spPr>
          <a:xfrm>
            <a:off x="5865306" y="1131992"/>
            <a:ext cx="549366" cy="105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851108-1C20-408F-8647-18D2A8F27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73" t="7392" r="1124" b="77213"/>
          <a:stretch/>
        </p:blipFill>
        <p:spPr>
          <a:xfrm>
            <a:off x="4531771" y="5525703"/>
            <a:ext cx="1267326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E2FD5E-042C-46C9-BC2B-6050B252E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E951C7-F6C8-41E6-9DCA-8C2F70759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5235A-E62D-4296-9DA0-6B0B136A4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12" y="7418066"/>
            <a:ext cx="5826367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8A1030-4F47-43EA-AA2E-560FDA366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2000"/>
                    </a14:imgEffect>
                    <a14:imgEffect>
                      <a14:brightnessContrast bright="9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65" y="699843"/>
            <a:ext cx="4814441" cy="5796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19CD3-128C-4DB4-AD48-ED892D229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2000"/>
                    </a14:imgEffect>
                    <a14:imgEffect>
                      <a14:brightnessContrast bright="9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66" y="699843"/>
            <a:ext cx="4814441" cy="57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7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72931A-85A6-4D4A-9D6E-300FD56F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1499C-E3CB-4370-9AE9-468CF418C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8E782-51D2-470B-A0FB-98EB1A363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6933"/>
            <a:ext cx="10917113" cy="54149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99E74-5053-4D69-B2E5-CB5A9C24E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02" y="549684"/>
            <a:ext cx="10060578" cy="59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22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18D0CA7-C992-4C48-9C11-314292D29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9FE1A1-86A0-4A05-A41D-37E1A818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9C4C7-1294-49F1-B05A-D978E5A5A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6" b="1261"/>
          <a:stretch/>
        </p:blipFill>
        <p:spPr>
          <a:xfrm>
            <a:off x="1123246" y="740389"/>
            <a:ext cx="10662356" cy="5377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E10F96-2C26-4819-8354-04C3797BD981}"/>
              </a:ext>
            </a:extLst>
          </p:cNvPr>
          <p:cNvSpPr/>
          <p:nvPr/>
        </p:nvSpPr>
        <p:spPr>
          <a:xfrm>
            <a:off x="3842148" y="1159727"/>
            <a:ext cx="339129" cy="71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7D6579-AC2E-42FF-950D-35F4AA1FCAB2}"/>
              </a:ext>
            </a:extLst>
          </p:cNvPr>
          <p:cNvCxnSpPr>
            <a:cxnSpLocks/>
          </p:cNvCxnSpPr>
          <p:nvPr/>
        </p:nvCxnSpPr>
        <p:spPr>
          <a:xfrm>
            <a:off x="3893442" y="1235555"/>
            <a:ext cx="256479" cy="0"/>
          </a:xfrm>
          <a:prstGeom prst="line">
            <a:avLst/>
          </a:prstGeom>
          <a:ln w="12700">
            <a:solidFill>
              <a:srgbClr val="404F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F89523-E807-45B2-84D6-A9F8D66F7116}"/>
              </a:ext>
            </a:extLst>
          </p:cNvPr>
          <p:cNvSpPr/>
          <p:nvPr/>
        </p:nvSpPr>
        <p:spPr>
          <a:xfrm>
            <a:off x="2111224" y="5626100"/>
            <a:ext cx="4255709" cy="219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AB4EA-D466-4AC8-9DD4-0342DC0FFB1E}"/>
              </a:ext>
            </a:extLst>
          </p:cNvPr>
          <p:cNvSpPr txBox="1"/>
          <p:nvPr/>
        </p:nvSpPr>
        <p:spPr>
          <a:xfrm>
            <a:off x="1989530" y="5553367"/>
            <a:ext cx="597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6FAD5-837F-47B3-B469-BD5AA1727C39}"/>
              </a:ext>
            </a:extLst>
          </p:cNvPr>
          <p:cNvSpPr txBox="1"/>
          <p:nvPr/>
        </p:nvSpPr>
        <p:spPr>
          <a:xfrm>
            <a:off x="5530760" y="5552732"/>
            <a:ext cx="92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ÉLITE</a:t>
            </a:r>
            <a:endParaRPr lang="es-E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53872-93E5-475A-9361-B9A1C080624B}"/>
              </a:ext>
            </a:extLst>
          </p:cNvPr>
          <p:cNvSpPr txBox="1"/>
          <p:nvPr/>
        </p:nvSpPr>
        <p:spPr>
          <a:xfrm>
            <a:off x="3688089" y="5545670"/>
            <a:ext cx="92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3687945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DE9F6-81D6-48BD-95B2-B0F9268F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3526" r="3981" b="35545"/>
          <a:stretch/>
        </p:blipFill>
        <p:spPr>
          <a:xfrm>
            <a:off x="4718139" y="208546"/>
            <a:ext cx="3057946" cy="657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B87BE-3CF5-4E61-9FE6-3FB76C00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649" y="415696"/>
            <a:ext cx="1829055" cy="54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4DE9F-5116-41D6-BF98-6FFAEE80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BC95B-51A8-4754-B8B4-4151A3DB2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2" t="89611" r="26003" b="1"/>
          <a:stretch/>
        </p:blipFill>
        <p:spPr>
          <a:xfrm>
            <a:off x="7296582" y="7065486"/>
            <a:ext cx="4412481" cy="742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A45DC4-64BD-4B3B-9953-A4CC802A9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1C0FD6-8305-447F-B466-47A129D3E798}"/>
              </a:ext>
            </a:extLst>
          </p:cNvPr>
          <p:cNvSpPr/>
          <p:nvPr/>
        </p:nvSpPr>
        <p:spPr>
          <a:xfrm>
            <a:off x="8615680" y="1492755"/>
            <a:ext cx="256597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1DE08-8169-41E9-8F13-E29F4D8FD10D}"/>
              </a:ext>
            </a:extLst>
          </p:cNvPr>
          <p:cNvSpPr/>
          <p:nvPr/>
        </p:nvSpPr>
        <p:spPr>
          <a:xfrm>
            <a:off x="9529632" y="3120895"/>
            <a:ext cx="256597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098633-92AF-4A81-B902-20B49AB0B6F9}"/>
              </a:ext>
            </a:extLst>
          </p:cNvPr>
          <p:cNvSpPr/>
          <p:nvPr/>
        </p:nvSpPr>
        <p:spPr>
          <a:xfrm>
            <a:off x="5865125" y="2856758"/>
            <a:ext cx="230875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6F5F7C-5E35-4D8B-90CA-A06CB1F45438}"/>
              </a:ext>
            </a:extLst>
          </p:cNvPr>
          <p:cNvSpPr/>
          <p:nvPr/>
        </p:nvSpPr>
        <p:spPr>
          <a:xfrm>
            <a:off x="7699610" y="2805924"/>
            <a:ext cx="230875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4717F1-94B8-4549-8419-EC77A33ACA4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15" t="32581" r="51034" b="46555"/>
          <a:stretch/>
        </p:blipFill>
        <p:spPr>
          <a:xfrm>
            <a:off x="6768398" y="2805924"/>
            <a:ext cx="162431" cy="111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C9D109-A00D-4BC0-879C-F9B94BBF2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DE3B2-BAC1-4142-A2B8-0843D1D1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D348B-7F67-432D-A106-F7F735BE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2" t="5873" r="16904" b="4920"/>
          <a:stretch/>
        </p:blipFill>
        <p:spPr>
          <a:xfrm>
            <a:off x="2474258" y="1251572"/>
            <a:ext cx="5517811" cy="500131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18984C-98C0-4408-B6D2-51FD5605DD14}"/>
              </a:ext>
            </a:extLst>
          </p:cNvPr>
          <p:cNvSpPr/>
          <p:nvPr/>
        </p:nvSpPr>
        <p:spPr>
          <a:xfrm>
            <a:off x="8848154" y="5077770"/>
            <a:ext cx="662940" cy="331470"/>
          </a:xfrm>
          <a:prstGeom prst="rect">
            <a:avLst/>
          </a:prstGeom>
          <a:solidFill>
            <a:srgbClr val="88F688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77CA5-513C-46DB-86DE-3EA036DB25DF}"/>
              </a:ext>
            </a:extLst>
          </p:cNvPr>
          <p:cNvSpPr/>
          <p:nvPr/>
        </p:nvSpPr>
        <p:spPr>
          <a:xfrm>
            <a:off x="8848154" y="5603214"/>
            <a:ext cx="662940" cy="331470"/>
          </a:xfrm>
          <a:prstGeom prst="rect">
            <a:avLst/>
          </a:prstGeom>
          <a:solidFill>
            <a:srgbClr val="F77979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5576A-204C-46BB-8F18-7C6D4CC3EBCC}"/>
              </a:ext>
            </a:extLst>
          </p:cNvPr>
          <p:cNvSpPr txBox="1"/>
          <p:nvPr/>
        </p:nvSpPr>
        <p:spPr>
          <a:xfrm>
            <a:off x="9556435" y="5077770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GRADUADOS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AD501-99BB-4BD2-BDB5-3C9512129AF3}"/>
              </a:ext>
            </a:extLst>
          </p:cNvPr>
          <p:cNvSpPr txBox="1"/>
          <p:nvPr/>
        </p:nvSpPr>
        <p:spPr>
          <a:xfrm>
            <a:off x="9556435" y="5603214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 GRADUADOS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3E9C98-2BA9-40B2-8DAC-0B3DAD8078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89703" y="228599"/>
            <a:ext cx="7211431" cy="627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F4062E-E3E8-46E6-92C7-297503AC1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92" t="5709" r="9552" b="4781"/>
          <a:stretch/>
        </p:blipFill>
        <p:spPr>
          <a:xfrm>
            <a:off x="1810565" y="1178169"/>
            <a:ext cx="6885223" cy="5074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2E404B-43D0-47CA-9862-DC82D4ED3F0A}"/>
              </a:ext>
            </a:extLst>
          </p:cNvPr>
          <p:cNvSpPr/>
          <p:nvPr/>
        </p:nvSpPr>
        <p:spPr>
          <a:xfrm>
            <a:off x="2103066" y="1251572"/>
            <a:ext cx="1179396" cy="782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013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1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F0D1C-972E-4896-9614-4A68DA70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13837"/>
            <a:ext cx="860227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CA77-545B-4C18-9A65-6A31B87C0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188372" y="208432"/>
            <a:ext cx="4057393" cy="4081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2D430-00C0-4D9C-AAC1-861177F492A3}"/>
              </a:ext>
            </a:extLst>
          </p:cNvPr>
          <p:cNvSpPr txBox="1"/>
          <p:nvPr/>
        </p:nvSpPr>
        <p:spPr>
          <a:xfrm rot="153137">
            <a:off x="8807409" y="1928917"/>
            <a:ext cx="28193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CLASIFICACI</a:t>
            </a:r>
            <a:r>
              <a:rPr lang="es-ES" sz="23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Ó</a:t>
            </a:r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DA329C-DC28-45AF-907E-7C02A6CFF4FE}"/>
              </a:ext>
            </a:extLst>
          </p:cNvPr>
          <p:cNvCxnSpPr>
            <a:cxnSpLocks/>
          </p:cNvCxnSpPr>
          <p:nvPr/>
        </p:nvCxnSpPr>
        <p:spPr>
          <a:xfrm>
            <a:off x="9126324" y="2290554"/>
            <a:ext cx="2156928" cy="121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641E60-FDBD-4047-AC17-3C6F261A45B6}"/>
              </a:ext>
            </a:extLst>
          </p:cNvPr>
          <p:cNvCxnSpPr>
            <a:cxnSpLocks/>
          </p:cNvCxnSpPr>
          <p:nvPr/>
        </p:nvCxnSpPr>
        <p:spPr>
          <a:xfrm>
            <a:off x="9129262" y="2420340"/>
            <a:ext cx="2118413" cy="80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4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3DAEAD-F58C-4C3E-A9AE-41DB1EC76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82346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D3201-E395-46B3-99FC-90E460C73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EA3941D-4001-4331-895B-BD4DC8BC2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361765" cy="33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194D6-97B6-42B5-9198-174300D3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88" y="7377487"/>
            <a:ext cx="7216222" cy="430057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C303EC-23D8-4C06-A473-D1FBB788C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9" b="14555"/>
          <a:stretch/>
        </p:blipFill>
        <p:spPr>
          <a:xfrm>
            <a:off x="6717706" y="1058775"/>
            <a:ext cx="5175315" cy="508827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C12D4-E891-4B2C-9264-B353B8CBA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7" y="1229769"/>
            <a:ext cx="5715009" cy="4893840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CE35E9DA-95CB-467E-931D-A56C59A05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89062"/>
          <a:stretch/>
        </p:blipFill>
        <p:spPr>
          <a:xfrm>
            <a:off x="7413522" y="6060566"/>
            <a:ext cx="4479499" cy="66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F9FF2-1A1D-490C-872E-D548B5D11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B532C-E5DF-46A4-A2C2-CE30DB2924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2" t="87949" r="25153"/>
          <a:stretch/>
        </p:blipFill>
        <p:spPr>
          <a:xfrm>
            <a:off x="7741421" y="6014313"/>
            <a:ext cx="3700611" cy="71205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A4323927-2FC3-420F-89B5-F5E35C232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2637" b="24345"/>
          <a:stretch/>
        </p:blipFill>
        <p:spPr>
          <a:xfrm flipH="1">
            <a:off x="8678593" y="2378989"/>
            <a:ext cx="350067" cy="3309225"/>
          </a:xfrm>
          <a:prstGeom prst="rect">
            <a:avLst/>
          </a:prstGeom>
        </p:spPr>
      </p:pic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354672B3-93BA-44AA-AEB5-2810B18E7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28526" y="1915503"/>
            <a:ext cx="350067" cy="37727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41EC67-8224-4C94-8A20-43B216EB7757}"/>
              </a:ext>
            </a:extLst>
          </p:cNvPr>
          <p:cNvSpPr/>
          <p:nvPr/>
        </p:nvSpPr>
        <p:spPr>
          <a:xfrm>
            <a:off x="8678593" y="1837893"/>
            <a:ext cx="437651" cy="51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5FA3EE0D-3D40-4682-B007-46D0EA4F78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3057" b="24345"/>
          <a:stretch/>
        </p:blipFill>
        <p:spPr>
          <a:xfrm flipH="1">
            <a:off x="10868786" y="1546141"/>
            <a:ext cx="384183" cy="4142073"/>
          </a:xfrm>
          <a:prstGeom prst="rect">
            <a:avLst/>
          </a:prstGeom>
        </p:spPr>
      </p:pic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12C42B82-EF13-4EB8-87D3-C1CE421D6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10518719" y="1796539"/>
            <a:ext cx="350067" cy="3772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FA9C6D-BDF4-4FC9-8591-F2C1992CFFE1}"/>
              </a:ext>
            </a:extLst>
          </p:cNvPr>
          <p:cNvSpPr/>
          <p:nvPr/>
        </p:nvSpPr>
        <p:spPr>
          <a:xfrm>
            <a:off x="10431135" y="1494366"/>
            <a:ext cx="437651" cy="300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9">
            <a:extLst>
              <a:ext uri="{FF2B5EF4-FFF2-40B4-BE49-F238E27FC236}">
                <a16:creationId xmlns:a16="http://schemas.microsoft.com/office/drawing/2014/main" id="{778BD99B-3104-42D6-BAF7-740B9E045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17616" y="1915503"/>
            <a:ext cx="350067" cy="37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5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32194E-E9F0-49B4-B5FA-3C3A7F4A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E48F75-3634-4630-B883-795E45F7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A8F1505-6488-47AB-B434-59FF15466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b="2285"/>
          <a:stretch/>
        </p:blipFill>
        <p:spPr>
          <a:xfrm>
            <a:off x="1013088" y="1585732"/>
            <a:ext cx="5762361" cy="4716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FCC6B6-6BB4-4661-8FC3-93A57FC56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/>
          <a:stretch/>
        </p:blipFill>
        <p:spPr>
          <a:xfrm>
            <a:off x="7043051" y="1585732"/>
            <a:ext cx="4934991" cy="4674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D052FD-F836-4D0A-A97C-61B3B6B72A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-100" b="1511"/>
          <a:stretch/>
        </p:blipFill>
        <p:spPr>
          <a:xfrm>
            <a:off x="10135489" y="3834527"/>
            <a:ext cx="1751649" cy="1718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785F7-2B19-4354-A1F2-46C5CA9C55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3D076-9590-4F68-9801-4BB4EC8347AB}"/>
              </a:ext>
            </a:extLst>
          </p:cNvPr>
          <p:cNvSpPr txBox="1"/>
          <p:nvPr/>
        </p:nvSpPr>
        <p:spPr>
          <a:xfrm>
            <a:off x="-3810443" y="786851"/>
            <a:ext cx="453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E0383-8E35-4BF1-8196-42E30B2DDDE6}"/>
              </a:ext>
            </a:extLst>
          </p:cNvPr>
          <p:cNvSpPr txBox="1"/>
          <p:nvPr/>
        </p:nvSpPr>
        <p:spPr>
          <a:xfrm>
            <a:off x="-5895247" y="142479"/>
            <a:ext cx="6362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D277-3CB6-48F6-8D56-3FD9D4FEDBBB}"/>
              </a:ext>
            </a:extLst>
          </p:cNvPr>
          <p:cNvSpPr/>
          <p:nvPr/>
        </p:nvSpPr>
        <p:spPr>
          <a:xfrm>
            <a:off x="2327890" y="2328877"/>
            <a:ext cx="611841" cy="437030"/>
          </a:xfrm>
          <a:prstGeom prst="rect">
            <a:avLst/>
          </a:prstGeom>
          <a:solidFill>
            <a:srgbClr val="5AA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58C07-2F5D-4F73-860F-A07284AB7E6A}"/>
              </a:ext>
            </a:extLst>
          </p:cNvPr>
          <p:cNvSpPr/>
          <p:nvPr/>
        </p:nvSpPr>
        <p:spPr>
          <a:xfrm>
            <a:off x="4423521" y="2426544"/>
            <a:ext cx="611841" cy="43703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3C689-9C03-43CF-AADF-89FF2A65525B}"/>
              </a:ext>
            </a:extLst>
          </p:cNvPr>
          <p:cNvSpPr/>
          <p:nvPr/>
        </p:nvSpPr>
        <p:spPr>
          <a:xfrm>
            <a:off x="2255781" y="4453948"/>
            <a:ext cx="611841" cy="574108"/>
          </a:xfrm>
          <a:prstGeom prst="rect">
            <a:avLst/>
          </a:prstGeom>
          <a:solidFill>
            <a:srgbClr val="F7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8501B-93B4-459D-9E41-D4BE51644082}"/>
              </a:ext>
            </a:extLst>
          </p:cNvPr>
          <p:cNvSpPr/>
          <p:nvPr/>
        </p:nvSpPr>
        <p:spPr>
          <a:xfrm>
            <a:off x="4574082" y="4599624"/>
            <a:ext cx="611841" cy="437030"/>
          </a:xfrm>
          <a:prstGeom prst="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67F36-9D97-414F-B3FB-45159B9A175B}"/>
              </a:ext>
            </a:extLst>
          </p:cNvPr>
          <p:cNvSpPr txBox="1"/>
          <p:nvPr/>
        </p:nvSpPr>
        <p:spPr>
          <a:xfrm>
            <a:off x="2285104" y="2483346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0,80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F77F-8855-408F-838A-703F3809B27A}"/>
              </a:ext>
            </a:extLst>
          </p:cNvPr>
          <p:cNvSpPr txBox="1"/>
          <p:nvPr/>
        </p:nvSpPr>
        <p:spPr>
          <a:xfrm>
            <a:off x="4466307" y="2474186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0,20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9679A-D88F-42BF-A3F4-9FC8CCE8E87B}"/>
              </a:ext>
            </a:extLst>
          </p:cNvPr>
          <p:cNvSpPr txBox="1"/>
          <p:nvPr/>
        </p:nvSpPr>
        <p:spPr>
          <a:xfrm>
            <a:off x="2327890" y="4600692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0,02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9CC52-9E32-4601-B478-0DC7F822F048}"/>
              </a:ext>
            </a:extLst>
          </p:cNvPr>
          <p:cNvSpPr txBox="1"/>
          <p:nvPr/>
        </p:nvSpPr>
        <p:spPr>
          <a:xfrm>
            <a:off x="4418161" y="458094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0,98</a:t>
            </a:r>
          </a:p>
        </p:txBody>
      </p:sp>
    </p:spTree>
    <p:extLst>
      <p:ext uri="{BB962C8B-B14F-4D97-AF65-F5344CB8AC3E}">
        <p14:creationId xmlns:p14="http://schemas.microsoft.com/office/powerpoint/2010/main" val="2174906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626DC6-9383-4147-A565-4AEF951F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00FEA-81FD-4D19-8B51-847CB6AE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98E13-E5BD-4E21-8EC6-D4878D65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13" y="340518"/>
            <a:ext cx="834357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8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C7B1-3266-4E38-8ECC-4EB6C7216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2"/>
          <a:stretch/>
        </p:blipFill>
        <p:spPr>
          <a:xfrm>
            <a:off x="7863461" y="4248615"/>
            <a:ext cx="3943901" cy="2609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FCE35-8374-4B51-80B0-405893F07E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082" t="22789"/>
          <a:stretch/>
        </p:blipFill>
        <p:spPr>
          <a:xfrm>
            <a:off x="12753880" y="3962091"/>
            <a:ext cx="3101008" cy="2725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AB0CC0-2E71-4D88-99B0-C1DAF13556CC}"/>
              </a:ext>
            </a:extLst>
          </p:cNvPr>
          <p:cNvSpPr/>
          <p:nvPr/>
        </p:nvSpPr>
        <p:spPr>
          <a:xfrm>
            <a:off x="12753880" y="4123026"/>
            <a:ext cx="596347" cy="1500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A41EA-807B-4B9D-9961-4089CC2CDDF2}"/>
              </a:ext>
            </a:extLst>
          </p:cNvPr>
          <p:cNvSpPr/>
          <p:nvPr/>
        </p:nvSpPr>
        <p:spPr>
          <a:xfrm>
            <a:off x="12753880" y="6029037"/>
            <a:ext cx="148869" cy="39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44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C7B1-3266-4E38-8ECC-4EB6C7216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2"/>
          <a:stretch/>
        </p:blipFill>
        <p:spPr>
          <a:xfrm>
            <a:off x="7863461" y="4248615"/>
            <a:ext cx="3943901" cy="2609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FCE35-8374-4B51-80B0-405893F07E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082" t="22789"/>
          <a:stretch/>
        </p:blipFill>
        <p:spPr>
          <a:xfrm>
            <a:off x="12753880" y="3962091"/>
            <a:ext cx="3101008" cy="2725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AB0CC0-2E71-4D88-99B0-C1DAF13556CC}"/>
              </a:ext>
            </a:extLst>
          </p:cNvPr>
          <p:cNvSpPr/>
          <p:nvPr/>
        </p:nvSpPr>
        <p:spPr>
          <a:xfrm>
            <a:off x="12753880" y="4123026"/>
            <a:ext cx="596347" cy="1500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A41EA-807B-4B9D-9961-4089CC2CDDF2}"/>
              </a:ext>
            </a:extLst>
          </p:cNvPr>
          <p:cNvSpPr/>
          <p:nvPr/>
        </p:nvSpPr>
        <p:spPr>
          <a:xfrm>
            <a:off x="12753880" y="6029037"/>
            <a:ext cx="148869" cy="39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452E6-CD29-4983-86B4-1D99C203DBF4}"/>
              </a:ext>
            </a:extLst>
          </p:cNvPr>
          <p:cNvSpPr txBox="1"/>
          <p:nvPr/>
        </p:nvSpPr>
        <p:spPr>
          <a:xfrm>
            <a:off x="1692716" y="5075686"/>
            <a:ext cx="489541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s-E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Mayor extensión de datos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AA1E06-5368-4DB6-8BC9-1DCEBFB9559B}"/>
              </a:ext>
            </a:extLst>
          </p:cNvPr>
          <p:cNvSpPr txBox="1"/>
          <p:nvPr/>
        </p:nvSpPr>
        <p:spPr>
          <a:xfrm>
            <a:off x="1437378" y="5605205"/>
            <a:ext cx="413810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s-E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Contexto Nacional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5A2417-6C45-458F-8AA2-2D355E751D5F}"/>
              </a:ext>
            </a:extLst>
          </p:cNvPr>
          <p:cNvSpPr txBox="1"/>
          <p:nvPr/>
        </p:nvSpPr>
        <p:spPr>
          <a:xfrm>
            <a:off x="1275973" y="6130490"/>
            <a:ext cx="4138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s-E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Personalización</a:t>
            </a:r>
          </a:p>
          <a:p>
            <a:pPr algn="ctr"/>
            <a:endParaRPr lang="es-ES" sz="23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304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323" y="180517"/>
            <a:ext cx="4935033" cy="65701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3"/>
          <a:stretch/>
        </p:blipFill>
        <p:spPr>
          <a:xfrm>
            <a:off x="7343308" y="0"/>
            <a:ext cx="4848692" cy="66355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4" y="36584"/>
            <a:ext cx="10502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E838B4-145B-4446-AABE-39E70C9CEF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1288FA-41D4-4D60-A854-C4F7825B7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AC5663-83EE-487D-874C-1F2C0569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958A5C-E2C5-4D27-81F1-53E010D48E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C9369FF-2005-4303-A918-FF2A672DA6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CDAE25-A149-4595-B7AB-147D8FFF99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4DD9A-EF21-4273-811A-2F2F1B1D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06" y="86360"/>
            <a:ext cx="9064787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197AF6C-B99F-4E98-BF98-02B73BEA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>
            <a:off x="5295900" y="0"/>
            <a:ext cx="6896100" cy="6885298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66EDA83-40E8-4726-99D7-516A6F8A0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424940" y="0"/>
            <a:ext cx="6896100" cy="688529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7EE04DD-341C-4846-B443-3B17BF37C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600200" y="-2948940"/>
            <a:ext cx="6896100" cy="688529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754F7E3-E061-4696-8CB7-8743CC7E7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4533"/>
          <a:stretch/>
        </p:blipFill>
        <p:spPr>
          <a:xfrm rot="10800000" flipH="1">
            <a:off x="5295900" y="-89014"/>
            <a:ext cx="3211403" cy="344264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136A8FA-6250-443F-9D46-E9D728F30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8507303" y="3155893"/>
            <a:ext cx="3211403" cy="3344194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73519CF-07CF-43AE-BAEE-EA5C9E21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11543446" y="6108643"/>
            <a:ext cx="3211403" cy="3344194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8E19750-F43D-40E5-9198-25E23E822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600200" y="220608"/>
            <a:ext cx="3176276" cy="2979620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6F8FD14-C0C7-4ABD-8562-60FF4C49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424940" y="3169548"/>
            <a:ext cx="3176276" cy="2979620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F39C08F-8C74-487E-8E5E-0D687205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3" t="1384" r="11832" b="69117"/>
          <a:stretch/>
        </p:blipFill>
        <p:spPr>
          <a:xfrm flipH="1">
            <a:off x="-3211404" y="6108643"/>
            <a:ext cx="2976273" cy="2979620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A6874939-5D88-4903-9863-5435F0D88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7" t="1384" r="11832" b="69117"/>
          <a:stretch/>
        </p:blipFill>
        <p:spPr>
          <a:xfrm flipH="1">
            <a:off x="1576076" y="-2202965"/>
            <a:ext cx="3246531" cy="30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08677-74A6-4EB2-81E1-97FA62D9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6"/>
          <a:stretch/>
        </p:blipFill>
        <p:spPr>
          <a:xfrm>
            <a:off x="0" y="566124"/>
            <a:ext cx="12192000" cy="57283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932A9-BC45-4A33-A720-3892EC0F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975"/>
            <a:ext cx="12192000" cy="497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CAA63-2E8D-4F0C-AFEF-4D826038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124"/>
            <a:ext cx="12192000" cy="5344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FB415-9142-42F5-9C9A-47EA52FD2DA0}"/>
              </a:ext>
            </a:extLst>
          </p:cNvPr>
          <p:cNvSpPr txBox="1"/>
          <p:nvPr/>
        </p:nvSpPr>
        <p:spPr>
          <a:xfrm>
            <a:off x="8605143" y="6409746"/>
            <a:ext cx="358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333333"/>
                </a:solidFill>
                <a:effectLst/>
              </a:rPr>
              <a:t>Andreas </a:t>
            </a:r>
            <a:r>
              <a:rPr lang="es-ES" sz="1400" b="1" dirty="0" err="1">
                <a:solidFill>
                  <a:srgbClr val="333333"/>
                </a:solidFill>
                <a:effectLst/>
              </a:rPr>
              <a:t>Gursky</a:t>
            </a:r>
            <a:r>
              <a:rPr lang="es-ES" sz="1400" b="1" i="1" dirty="0">
                <a:solidFill>
                  <a:srgbClr val="333333"/>
                </a:solidFill>
                <a:effectLst/>
              </a:rPr>
              <a:t>, Paris Montparnasse</a:t>
            </a:r>
            <a:r>
              <a:rPr lang="es-ES" sz="1400" b="1" dirty="0">
                <a:solidFill>
                  <a:srgbClr val="333333"/>
                </a:solidFill>
                <a:effectLst/>
              </a:rPr>
              <a:t>, 1993.</a:t>
            </a:r>
            <a:br>
              <a:rPr lang="es-ES" sz="1400" dirty="0"/>
            </a:br>
            <a:endParaRPr lang="es-E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B7F4A-F1B0-4C66-A39F-B4799D6B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/>
          <a:stretch/>
        </p:blipFill>
        <p:spPr>
          <a:xfrm>
            <a:off x="3612" y="0"/>
            <a:ext cx="12188388" cy="65933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1D943-1970-4D6E-B130-DAB92CF3F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 t="6744"/>
          <a:stretch/>
        </p:blipFill>
        <p:spPr>
          <a:xfrm>
            <a:off x="9480855" y="5165949"/>
            <a:ext cx="1428543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8AA63-BEB8-4CB7-9184-3DBF74372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4" r="11121" b="26892"/>
          <a:stretch/>
        </p:blipFill>
        <p:spPr>
          <a:xfrm>
            <a:off x="6563659" y="680919"/>
            <a:ext cx="5336794" cy="549616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243</Words>
  <Application>Microsoft Office PowerPoint</Application>
  <PresentationFormat>Widescreen</PresentationFormat>
  <Paragraphs>129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Adobe Song Std L</vt:lpstr>
      <vt:lpstr>Adobe Caslon Pro</vt:lpstr>
      <vt:lpstr>Aptos</vt:lpstr>
      <vt:lpstr>Arial</vt:lpstr>
      <vt:lpstr>Bahnschrift SemiBold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Paula</cp:lastModifiedBy>
  <cp:revision>186</cp:revision>
  <dcterms:created xsi:type="dcterms:W3CDTF">2024-11-17T17:10:47Z</dcterms:created>
  <dcterms:modified xsi:type="dcterms:W3CDTF">2024-11-21T15:17:25Z</dcterms:modified>
</cp:coreProperties>
</file>